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dissolve/>
    <p:sndAc>
      <p:stSnd>
        <p:snd r:embed="rId1" name="applause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dissolve/>
    <p:sndAc>
      <p:stSnd>
        <p:snd r:embed="rId1" name="applause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dissolve/>
    <p:sndAc>
      <p:stSnd>
        <p:snd r:embed="rId1" name="applause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dissolve/>
    <p:sndAc>
      <p:stSnd>
        <p:snd r:embed="rId1" name="applause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dissolve/>
    <p:sndAc>
      <p:stSnd>
        <p:snd r:embed="rId1" name="applause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dissolve/>
    <p:sndAc>
      <p:stSnd>
        <p:snd r:embed="rId1" name="applause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dissolve/>
    <p:sndAc>
      <p:stSnd>
        <p:snd r:embed="rId1" name="applause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dissolve/>
    <p:sndAc>
      <p:stSnd>
        <p:snd r:embed="rId1" name="applause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dissolve/>
    <p:sndAc>
      <p:stSnd>
        <p:snd r:embed="rId1" name="applause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dissolve/>
    <p:sndAc>
      <p:stSnd>
        <p:snd r:embed="rId1" name="applause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dissolve/>
    <p:sndAc>
      <p:stSnd>
        <p:snd r:embed="rId1" name="applause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tx2">
                <a:lumMod val="60000"/>
                <a:lumOff val="40000"/>
                <a:alpha val="84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2000">
    <p:dissolve/>
    <p:sndAc>
      <p:stSnd>
        <p:snd r:embed="rId13" name="applause.wav" builtIn="1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МОУ СОШ №36 г Владимир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071810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Сергеева Елена Николаевна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читель физики, кабинет 214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Сентябрь 2011 – Июнь 2012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2000"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Природоведение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Живая природа</a:t>
            </a:r>
          </a:p>
          <a:p>
            <a:r>
              <a:rPr lang="ru-RU" dirty="0" smtClean="0"/>
              <a:t>Неживая природа</a:t>
            </a:r>
          </a:p>
          <a:p>
            <a:r>
              <a:rPr lang="ru-RU" dirty="0" smtClean="0"/>
              <a:t>Признаки живого</a:t>
            </a:r>
          </a:p>
          <a:p>
            <a:r>
              <a:rPr lang="ru-RU" dirty="0" smtClean="0"/>
              <a:t>Мир живых организмов</a:t>
            </a:r>
          </a:p>
          <a:p>
            <a:r>
              <a:rPr lang="ru-RU" dirty="0" smtClean="0"/>
              <a:t>Солнечная система</a:t>
            </a:r>
          </a:p>
          <a:p>
            <a:r>
              <a:rPr lang="ru-RU" dirty="0" smtClean="0"/>
              <a:t>Географические открытия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071678"/>
            <a:ext cx="4038600" cy="303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2000"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Физика 7 класс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Механические явления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Тепловые явления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Взаимодействие тел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Давление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Работа, мощность, энергия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85926"/>
            <a:ext cx="4038600" cy="2941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2000"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Физика 8 класс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Внутренняя энергия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Способы изменения внутренней энергии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Электромагнитные явления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Световые явления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928802"/>
            <a:ext cx="28575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2000"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Много важного и интересного материала нам предстоит изучить.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3438" y="2928934"/>
            <a:ext cx="3900470" cy="250033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Я надеюсь на продуктивную работу с каждым из Вас.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657470"/>
            <a:ext cx="3500462" cy="3137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 advTm="2000"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80</Words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МОУ СОШ №36 г Владимир</vt:lpstr>
      <vt:lpstr>Природоведение</vt:lpstr>
      <vt:lpstr>Физика 7 класс</vt:lpstr>
      <vt:lpstr>Физика 8 класс</vt:lpstr>
      <vt:lpstr>Много важного и интересного материала нам предстоит изучить.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СОШ №36 г Владимир</dc:title>
  <cp:lastModifiedBy>Кувшинова Е.Б.</cp:lastModifiedBy>
  <cp:revision>9</cp:revision>
  <dcterms:modified xsi:type="dcterms:W3CDTF">2011-06-08T11:18:04Z</dcterms:modified>
</cp:coreProperties>
</file>